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it-IT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11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A25F1A-09C5-4FA3-B82E-78608ABC9E62}" type="datetimeFigureOut">
              <a:rPr lang="it-IT" smtClean="0"/>
              <a:t>03/06/2021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7591E8-43DC-4AE6-B7BE-22C44E0CC1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6730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4BC9EB-03C0-4EAF-914B-F5431346F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B873435-92F9-4DDF-A7DC-DB3B2BF17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385A9-77A7-4A1E-B561-5682FFC41AB0}" type="datetimeFigureOut">
              <a:rPr lang="it-IT" smtClean="0"/>
              <a:t>03/06/2021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2035A5A-E334-4B24-868B-34F2E911B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4EECF56-EF8E-47F3-8339-A59955D16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2B5E-1778-49D5-8686-524DE85075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3672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B24DED5-7778-45B7-B7FA-D9CE2FE91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8E12556-A288-40E4-A965-80822562D4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EFBFA3F-569C-436E-8EF8-32E201C521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385A9-77A7-4A1E-B561-5682FFC41AB0}" type="datetimeFigureOut">
              <a:rPr lang="it-IT" smtClean="0"/>
              <a:t>03/06/2021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6C26BC6-D818-4CFB-A338-1240A827F8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6552FF8-D965-45D2-B10A-95D604464D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02B5E-1778-49D5-8686-524DE85075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3774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565564" y="734289"/>
            <a:ext cx="671945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/>
              <a:t>A FEW GUIDELINES FOR YOUR POSTER SUBMISSION: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err="1" smtClean="0"/>
              <a:t>Allowed</a:t>
            </a:r>
            <a:r>
              <a:rPr lang="it-IT" dirty="0" smtClean="0"/>
              <a:t> file formats: </a:t>
            </a:r>
            <a:r>
              <a:rPr lang="it-IT" b="1" dirty="0" smtClean="0"/>
              <a:t>PPT/PPTX</a:t>
            </a:r>
            <a:r>
              <a:rPr lang="it-IT" dirty="0" smtClean="0"/>
              <a:t> (Microsoft PowerPoint) or </a:t>
            </a:r>
            <a:r>
              <a:rPr lang="it-IT" b="1" dirty="0" smtClean="0"/>
              <a:t>PDF</a:t>
            </a:r>
            <a:r>
              <a:rPr lang="it-IT" dirty="0" smtClean="0"/>
              <a:t> (</a:t>
            </a:r>
            <a:r>
              <a:rPr lang="it-IT" dirty="0" err="1" smtClean="0"/>
              <a:t>one</a:t>
            </a:r>
            <a:r>
              <a:rPr lang="it-IT" dirty="0" smtClean="0"/>
              <a:t> page!).</a:t>
            </a:r>
          </a:p>
          <a:p>
            <a:r>
              <a:rPr lang="it-IT" dirty="0" err="1" smtClean="0"/>
              <a:t>Size</a:t>
            </a:r>
            <a:r>
              <a:rPr lang="it-IT" dirty="0" smtClean="0"/>
              <a:t>: </a:t>
            </a:r>
            <a:r>
              <a:rPr lang="it-IT" b="1" dirty="0" smtClean="0"/>
              <a:t>16:9 </a:t>
            </a:r>
            <a:r>
              <a:rPr lang="it-IT" b="1" dirty="0" err="1" smtClean="0"/>
              <a:t>landscape</a:t>
            </a:r>
            <a:r>
              <a:rPr lang="it-IT" b="1" dirty="0" smtClean="0"/>
              <a:t> format.</a:t>
            </a:r>
          </a:p>
          <a:p>
            <a:r>
              <a:rPr lang="it-IT" dirty="0" smtClean="0"/>
              <a:t>Be </a:t>
            </a:r>
            <a:r>
              <a:rPr lang="it-IT" dirty="0" err="1" smtClean="0"/>
              <a:t>sure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text and images are </a:t>
            </a:r>
            <a:r>
              <a:rPr lang="it-IT" dirty="0" err="1" smtClean="0"/>
              <a:t>clearly</a:t>
            </a:r>
            <a:r>
              <a:rPr lang="it-IT" dirty="0" smtClean="0"/>
              <a:t> </a:t>
            </a:r>
            <a:r>
              <a:rPr lang="it-IT" dirty="0" err="1" smtClean="0"/>
              <a:t>visible</a:t>
            </a:r>
            <a:r>
              <a:rPr lang="it-IT" dirty="0" smtClean="0"/>
              <a:t>;</a:t>
            </a:r>
          </a:p>
          <a:p>
            <a:r>
              <a:rPr lang="it-IT" dirty="0" smtClean="0"/>
              <a:t>Put </a:t>
            </a:r>
            <a:r>
              <a:rPr lang="it-IT" b="1" dirty="0" smtClean="0"/>
              <a:t>OUR LOGO</a:t>
            </a:r>
            <a:r>
              <a:rPr lang="it-IT" dirty="0" smtClean="0"/>
              <a:t> in the right corner!</a:t>
            </a:r>
          </a:p>
          <a:p>
            <a:endParaRPr lang="it-IT" dirty="0" smtClean="0"/>
          </a:p>
          <a:p>
            <a:endParaRPr lang="it-IT" dirty="0"/>
          </a:p>
          <a:p>
            <a:endParaRPr lang="it-IT" dirty="0"/>
          </a:p>
          <a:p>
            <a:endParaRPr lang="it-IT" dirty="0" smtClean="0"/>
          </a:p>
          <a:p>
            <a:r>
              <a:rPr lang="it-IT" b="1" i="1" dirty="0" err="1" smtClean="0"/>
              <a:t>You</a:t>
            </a:r>
            <a:r>
              <a:rPr lang="it-IT" b="1" i="1" dirty="0" smtClean="0"/>
              <a:t> can use </a:t>
            </a:r>
            <a:r>
              <a:rPr lang="it-IT" b="1" i="1" dirty="0" err="1" smtClean="0"/>
              <a:t>this</a:t>
            </a:r>
            <a:r>
              <a:rPr lang="it-IT" b="1" i="1" dirty="0" smtClean="0"/>
              <a:t> file to create </a:t>
            </a:r>
            <a:r>
              <a:rPr lang="it-IT" b="1" i="1" dirty="0" err="1" smtClean="0"/>
              <a:t>your</a:t>
            </a:r>
            <a:r>
              <a:rPr lang="it-IT" b="1" i="1" dirty="0" smtClean="0"/>
              <a:t> </a:t>
            </a:r>
            <a:r>
              <a:rPr lang="it-IT" b="1" i="1" dirty="0" err="1" smtClean="0"/>
              <a:t>own</a:t>
            </a:r>
            <a:r>
              <a:rPr lang="it-IT" b="1" i="1" dirty="0" smtClean="0"/>
              <a:t> poster!</a:t>
            </a:r>
            <a:endParaRPr lang="it-IT" b="1" i="1" dirty="0"/>
          </a:p>
        </p:txBody>
      </p:sp>
    </p:spTree>
    <p:extLst>
      <p:ext uri="{BB962C8B-B14F-4D97-AF65-F5344CB8AC3E}">
        <p14:creationId xmlns:p14="http://schemas.microsoft.com/office/powerpoint/2010/main" val="20378486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58</Words>
  <Application>Microsoft Office PowerPoint</Application>
  <PresentationFormat>Presentazione su schermo (16:9)</PresentationFormat>
  <Paragraphs>13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Ilaria D'Agostino</dc:creator>
  <cp:lastModifiedBy>Pratali Elisa</cp:lastModifiedBy>
  <cp:revision>4</cp:revision>
  <dcterms:created xsi:type="dcterms:W3CDTF">2021-05-04T16:16:06Z</dcterms:created>
  <dcterms:modified xsi:type="dcterms:W3CDTF">2021-06-03T08:14:12Z</dcterms:modified>
</cp:coreProperties>
</file>